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Lst>
  <p:sldIdLst>
    <p:sldId id="256" r:id="rId5"/>
    <p:sldId id="257" r:id="rId6"/>
    <p:sldId id="259" r:id="rId7"/>
    <p:sldId id="260" r:id="rId8"/>
    <p:sldId id="261" r:id="rId9"/>
    <p:sldId id="262" r:id="rId10"/>
    <p:sldId id="263"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D3E346-EF7F-4E7F-AAFA-E8E70B9A9233}" v="10" dt="2021-04-28T11:10:58.2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49" autoAdjust="0"/>
  </p:normalViewPr>
  <p:slideViewPr>
    <p:cSldViewPr snapToGrid="0">
      <p:cViewPr varScale="1">
        <p:scale>
          <a:sx n="64" d="100"/>
          <a:sy n="64" d="100"/>
        </p:scale>
        <p:origin x="97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ine Bonnar" userId="8de6d83d-bccc-4be7-85b5-b770e4512b30" providerId="ADAL" clId="{20D3E346-EF7F-4E7F-AAFA-E8E70B9A9233}"/>
    <pc:docChg chg="undo custSel addSld modSld">
      <pc:chgData name="Pauline Bonnar" userId="8de6d83d-bccc-4be7-85b5-b770e4512b30" providerId="ADAL" clId="{20D3E346-EF7F-4E7F-AAFA-E8E70B9A9233}" dt="2021-04-28T11:11:07.608" v="285" actId="21"/>
      <pc:docMkLst>
        <pc:docMk/>
      </pc:docMkLst>
      <pc:sldChg chg="addSp delSp modSp mod">
        <pc:chgData name="Pauline Bonnar" userId="8de6d83d-bccc-4be7-85b5-b770e4512b30" providerId="ADAL" clId="{20D3E346-EF7F-4E7F-AAFA-E8E70B9A9233}" dt="2021-04-26T15:27:58.259" v="266" actId="14100"/>
        <pc:sldMkLst>
          <pc:docMk/>
          <pc:sldMk cId="587656202" sldId="256"/>
        </pc:sldMkLst>
        <pc:spChg chg="mod">
          <ac:chgData name="Pauline Bonnar" userId="8de6d83d-bccc-4be7-85b5-b770e4512b30" providerId="ADAL" clId="{20D3E346-EF7F-4E7F-AAFA-E8E70B9A9233}" dt="2021-04-26T15:24:43.623" v="255" actId="1076"/>
          <ac:spMkLst>
            <pc:docMk/>
            <pc:sldMk cId="587656202" sldId="256"/>
            <ac:spMk id="2" creationId="{86B45B56-9ECE-48CD-A48A-89404A968A8A}"/>
          </ac:spMkLst>
        </pc:spChg>
        <pc:spChg chg="mod">
          <ac:chgData name="Pauline Bonnar" userId="8de6d83d-bccc-4be7-85b5-b770e4512b30" providerId="ADAL" clId="{20D3E346-EF7F-4E7F-AAFA-E8E70B9A9233}" dt="2021-04-26T15:24:05.393" v="227" actId="1076"/>
          <ac:spMkLst>
            <pc:docMk/>
            <pc:sldMk cId="587656202" sldId="256"/>
            <ac:spMk id="3" creationId="{0687DA46-077B-40B1-AE9A-296635A145ED}"/>
          </ac:spMkLst>
        </pc:spChg>
        <pc:picChg chg="add mod">
          <ac:chgData name="Pauline Bonnar" userId="8de6d83d-bccc-4be7-85b5-b770e4512b30" providerId="ADAL" clId="{20D3E346-EF7F-4E7F-AAFA-E8E70B9A9233}" dt="2021-04-26T15:27:58.259" v="266" actId="14100"/>
          <ac:picMkLst>
            <pc:docMk/>
            <pc:sldMk cId="587656202" sldId="256"/>
            <ac:picMk id="6" creationId="{81176E88-16C2-46F1-BC08-653F8D16D8E9}"/>
          </ac:picMkLst>
        </pc:picChg>
        <pc:picChg chg="mod">
          <ac:chgData name="Pauline Bonnar" userId="8de6d83d-bccc-4be7-85b5-b770e4512b30" providerId="ADAL" clId="{20D3E346-EF7F-4E7F-AAFA-E8E70B9A9233}" dt="2021-04-26T15:25:16.171" v="259" actId="1076"/>
          <ac:picMkLst>
            <pc:docMk/>
            <pc:sldMk cId="587656202" sldId="256"/>
            <ac:picMk id="9" creationId="{8792C7B6-15FB-4D06-8750-3CA59167B5D9}"/>
          </ac:picMkLst>
        </pc:picChg>
        <pc:picChg chg="del mod">
          <ac:chgData name="Pauline Bonnar" userId="8de6d83d-bccc-4be7-85b5-b770e4512b30" providerId="ADAL" clId="{20D3E346-EF7F-4E7F-AAFA-E8E70B9A9233}" dt="2021-04-26T15:27:39.072" v="261" actId="478"/>
          <ac:picMkLst>
            <pc:docMk/>
            <pc:sldMk cId="587656202" sldId="256"/>
            <ac:picMk id="11" creationId="{E9CF9AC6-87DD-4CF0-9660-EA8D10F78C9F}"/>
          </ac:picMkLst>
        </pc:picChg>
      </pc:sldChg>
      <pc:sldChg chg="modSp mod">
        <pc:chgData name="Pauline Bonnar" userId="8de6d83d-bccc-4be7-85b5-b770e4512b30" providerId="ADAL" clId="{20D3E346-EF7F-4E7F-AAFA-E8E70B9A9233}" dt="2021-04-26T15:18:55.028" v="189" actId="20577"/>
        <pc:sldMkLst>
          <pc:docMk/>
          <pc:sldMk cId="4140582349" sldId="257"/>
        </pc:sldMkLst>
        <pc:spChg chg="mod">
          <ac:chgData name="Pauline Bonnar" userId="8de6d83d-bccc-4be7-85b5-b770e4512b30" providerId="ADAL" clId="{20D3E346-EF7F-4E7F-AAFA-E8E70B9A9233}" dt="2021-04-26T15:18:55.028" v="189" actId="20577"/>
          <ac:spMkLst>
            <pc:docMk/>
            <pc:sldMk cId="4140582349" sldId="257"/>
            <ac:spMk id="3" creationId="{BA00523C-B94F-4136-B4E0-AD693D1E7EEB}"/>
          </ac:spMkLst>
        </pc:spChg>
      </pc:sldChg>
      <pc:sldChg chg="modSp mod">
        <pc:chgData name="Pauline Bonnar" userId="8de6d83d-bccc-4be7-85b5-b770e4512b30" providerId="ADAL" clId="{20D3E346-EF7F-4E7F-AAFA-E8E70B9A9233}" dt="2021-04-26T15:20:11.349" v="205" actId="1076"/>
        <pc:sldMkLst>
          <pc:docMk/>
          <pc:sldMk cId="4132522028" sldId="260"/>
        </pc:sldMkLst>
        <pc:spChg chg="mod">
          <ac:chgData name="Pauline Bonnar" userId="8de6d83d-bccc-4be7-85b5-b770e4512b30" providerId="ADAL" clId="{20D3E346-EF7F-4E7F-AAFA-E8E70B9A9233}" dt="2021-04-26T15:20:11.349" v="205" actId="1076"/>
          <ac:spMkLst>
            <pc:docMk/>
            <pc:sldMk cId="4132522028" sldId="260"/>
            <ac:spMk id="4" creationId="{02506492-B53D-4A1E-8D52-FD8FA90E578A}"/>
          </ac:spMkLst>
        </pc:spChg>
        <pc:picChg chg="mod">
          <ac:chgData name="Pauline Bonnar" userId="8de6d83d-bccc-4be7-85b5-b770e4512b30" providerId="ADAL" clId="{20D3E346-EF7F-4E7F-AAFA-E8E70B9A9233}" dt="2021-04-26T15:20:07.184" v="204" actId="1076"/>
          <ac:picMkLst>
            <pc:docMk/>
            <pc:sldMk cId="4132522028" sldId="260"/>
            <ac:picMk id="6" creationId="{974E513F-BAC7-4349-A9FC-69BA9F1DE415}"/>
          </ac:picMkLst>
        </pc:picChg>
      </pc:sldChg>
      <pc:sldChg chg="addSp delSp modSp new mod modClrScheme chgLayout">
        <pc:chgData name="Pauline Bonnar" userId="8de6d83d-bccc-4be7-85b5-b770e4512b30" providerId="ADAL" clId="{20D3E346-EF7F-4E7F-AAFA-E8E70B9A9233}" dt="2021-04-26T15:21:24.582" v="223" actId="20577"/>
        <pc:sldMkLst>
          <pc:docMk/>
          <pc:sldMk cId="3692861946" sldId="263"/>
        </pc:sldMkLst>
        <pc:spChg chg="add del mod">
          <ac:chgData name="Pauline Bonnar" userId="8de6d83d-bccc-4be7-85b5-b770e4512b30" providerId="ADAL" clId="{20D3E346-EF7F-4E7F-AAFA-E8E70B9A9233}" dt="2021-04-26T12:16:57.056" v="2" actId="767"/>
          <ac:spMkLst>
            <pc:docMk/>
            <pc:sldMk cId="3692861946" sldId="263"/>
            <ac:spMk id="2" creationId="{8EE2A373-FEDC-4286-A9F9-8EB89644F667}"/>
          </ac:spMkLst>
        </pc:spChg>
        <pc:spChg chg="add mod">
          <ac:chgData name="Pauline Bonnar" userId="8de6d83d-bccc-4be7-85b5-b770e4512b30" providerId="ADAL" clId="{20D3E346-EF7F-4E7F-AAFA-E8E70B9A9233}" dt="2021-04-26T12:17:09.280" v="31" actId="20577"/>
          <ac:spMkLst>
            <pc:docMk/>
            <pc:sldMk cId="3692861946" sldId="263"/>
            <ac:spMk id="3" creationId="{42553A76-04BE-44EA-B776-1B95CF0E2746}"/>
          </ac:spMkLst>
        </pc:spChg>
        <pc:spChg chg="add mod">
          <ac:chgData name="Pauline Bonnar" userId="8de6d83d-bccc-4be7-85b5-b770e4512b30" providerId="ADAL" clId="{20D3E346-EF7F-4E7F-AAFA-E8E70B9A9233}" dt="2021-04-26T15:21:24.582" v="223" actId="20577"/>
          <ac:spMkLst>
            <pc:docMk/>
            <pc:sldMk cId="3692861946" sldId="263"/>
            <ac:spMk id="4" creationId="{16C3FBEA-AD12-4BFE-83A9-7D296F52C512}"/>
          </ac:spMkLst>
        </pc:spChg>
        <pc:graphicFrameChg chg="add mod modGraphic">
          <ac:chgData name="Pauline Bonnar" userId="8de6d83d-bccc-4be7-85b5-b770e4512b30" providerId="ADAL" clId="{20D3E346-EF7F-4E7F-AAFA-E8E70B9A9233}" dt="2021-04-26T12:24:29.066" v="184" actId="255"/>
          <ac:graphicFrameMkLst>
            <pc:docMk/>
            <pc:sldMk cId="3692861946" sldId="263"/>
            <ac:graphicFrameMk id="5" creationId="{3DB2D1E7-AA5C-413E-B950-4B631B6EE27D}"/>
          </ac:graphicFrameMkLst>
        </pc:graphicFrameChg>
        <pc:graphicFrameChg chg="add mod modGraphic">
          <ac:chgData name="Pauline Bonnar" userId="8de6d83d-bccc-4be7-85b5-b770e4512b30" providerId="ADAL" clId="{20D3E346-EF7F-4E7F-AAFA-E8E70B9A9233}" dt="2021-04-26T12:24:48.637" v="188" actId="14100"/>
          <ac:graphicFrameMkLst>
            <pc:docMk/>
            <pc:sldMk cId="3692861946" sldId="263"/>
            <ac:graphicFrameMk id="6" creationId="{AB6BBD03-BC29-4D1F-8016-4388DC25B3EE}"/>
          </ac:graphicFrameMkLst>
        </pc:graphicFrameChg>
      </pc:sldChg>
      <pc:sldChg chg="addSp delSp modSp new mod modClrScheme chgLayout">
        <pc:chgData name="Pauline Bonnar" userId="8de6d83d-bccc-4be7-85b5-b770e4512b30" providerId="ADAL" clId="{20D3E346-EF7F-4E7F-AAFA-E8E70B9A9233}" dt="2021-04-28T11:11:07.608" v="285" actId="21"/>
        <pc:sldMkLst>
          <pc:docMk/>
          <pc:sldMk cId="3852693838" sldId="264"/>
        </pc:sldMkLst>
        <pc:spChg chg="del">
          <ac:chgData name="Pauline Bonnar" userId="8de6d83d-bccc-4be7-85b5-b770e4512b30" providerId="ADAL" clId="{20D3E346-EF7F-4E7F-AAFA-E8E70B9A9233}" dt="2021-04-26T15:29:25.793" v="268" actId="700"/>
          <ac:spMkLst>
            <pc:docMk/>
            <pc:sldMk cId="3852693838" sldId="264"/>
            <ac:spMk id="2" creationId="{454A0D96-FF1F-41CD-AC36-E352A1EDDCB1}"/>
          </ac:spMkLst>
        </pc:spChg>
        <pc:spChg chg="add del mod">
          <ac:chgData name="Pauline Bonnar" userId="8de6d83d-bccc-4be7-85b5-b770e4512b30" providerId="ADAL" clId="{20D3E346-EF7F-4E7F-AAFA-E8E70B9A9233}" dt="2021-04-28T11:11:07.608" v="285" actId="21"/>
          <ac:spMkLst>
            <pc:docMk/>
            <pc:sldMk cId="3852693838" sldId="264"/>
            <ac:spMk id="4" creationId="{815B5196-62CC-4C1F-9DBD-587CA67A18F5}"/>
          </ac:spMkLst>
        </pc:spChg>
        <pc:picChg chg="add mod">
          <ac:chgData name="Pauline Bonnar" userId="8de6d83d-bccc-4be7-85b5-b770e4512b30" providerId="ADAL" clId="{20D3E346-EF7F-4E7F-AAFA-E8E70B9A9233}" dt="2021-04-26T15:30:12.880" v="275" actId="1076"/>
          <ac:picMkLst>
            <pc:docMk/>
            <pc:sldMk cId="3852693838" sldId="264"/>
            <ac:picMk id="5" creationId="{E754A8D6-72DC-4FC1-B30A-1331E4B44989}"/>
          </ac:picMkLst>
        </pc:picChg>
        <pc:picChg chg="add mod">
          <ac:chgData name="Pauline Bonnar" userId="8de6d83d-bccc-4be7-85b5-b770e4512b30" providerId="ADAL" clId="{20D3E346-EF7F-4E7F-AAFA-E8E70B9A9233}" dt="2021-04-26T15:30:32.580" v="278" actId="14100"/>
          <ac:picMkLst>
            <pc:docMk/>
            <pc:sldMk cId="3852693838" sldId="264"/>
            <ac:picMk id="6" creationId="{F681B861-1CE9-421C-B7C5-67F3E0D02CB6}"/>
          </ac:picMkLst>
        </pc:picChg>
        <pc:picChg chg="add mod">
          <ac:chgData name="Pauline Bonnar" userId="8de6d83d-bccc-4be7-85b5-b770e4512b30" providerId="ADAL" clId="{20D3E346-EF7F-4E7F-AAFA-E8E70B9A9233}" dt="2021-04-26T15:30:50.566" v="280" actId="1076"/>
          <ac:picMkLst>
            <pc:docMk/>
            <pc:sldMk cId="3852693838" sldId="264"/>
            <ac:picMk id="7" creationId="{69285DAF-CC8F-4546-890B-2F69A7E14D47}"/>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611AC-6EC6-48FB-8179-CFF1C012BB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7BE521E-7E8F-4151-888A-A57FAAC350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713279-B6C5-43DB-946F-32197EC963BE}"/>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5" name="Footer Placeholder 4">
            <a:extLst>
              <a:ext uri="{FF2B5EF4-FFF2-40B4-BE49-F238E27FC236}">
                <a16:creationId xmlns:a16="http://schemas.microsoft.com/office/drawing/2014/main" id="{B2D6857A-B601-4BB3-A883-5D98EF7C18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507AC7-3130-4BC3-A525-205F5D1A5489}"/>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182714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25436-0B02-4B38-B5E1-0F9F07854F8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F0B0F8F-DAD3-4D1C-926D-9004401794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95EA34-EE6C-4D68-B123-233E372344DB}"/>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5" name="Footer Placeholder 4">
            <a:extLst>
              <a:ext uri="{FF2B5EF4-FFF2-40B4-BE49-F238E27FC236}">
                <a16:creationId xmlns:a16="http://schemas.microsoft.com/office/drawing/2014/main" id="{AFA5C372-6B3A-4032-91F6-97F99A9A770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1AFC0-8C35-4289-928F-065CB6E65482}"/>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2808617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434B01-BE02-443A-8F6D-6DE2292736B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7C13270-E76F-460E-A408-C55A0BC60D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4EC95D-032B-4316-9F73-34ECEB84639A}"/>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5" name="Footer Placeholder 4">
            <a:extLst>
              <a:ext uri="{FF2B5EF4-FFF2-40B4-BE49-F238E27FC236}">
                <a16:creationId xmlns:a16="http://schemas.microsoft.com/office/drawing/2014/main" id="{5EC640EE-6B25-4CB3-BD73-72539D56B0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FCC7F7-CEAF-458C-8500-50115546EF5E}"/>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3106351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E0BD4-194E-4418-844A-95C42884958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D20430E-F009-414C-B482-D0E3F38EDE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F6A4BB-410B-480F-86E6-461D67CC8CE8}"/>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5" name="Footer Placeholder 4">
            <a:extLst>
              <a:ext uri="{FF2B5EF4-FFF2-40B4-BE49-F238E27FC236}">
                <a16:creationId xmlns:a16="http://schemas.microsoft.com/office/drawing/2014/main" id="{A9F5245C-D1C1-498B-94A1-CE06616879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7CB626-BB4B-4FE5-A5FF-B772B7D899CB}"/>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81692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5192D-C6A5-429A-ADF8-C8EAB0D12C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633F563-0589-44A4-885D-FD65A89966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638D20-80B7-45BE-8BCF-A36EF2914236}"/>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5" name="Footer Placeholder 4">
            <a:extLst>
              <a:ext uri="{FF2B5EF4-FFF2-40B4-BE49-F238E27FC236}">
                <a16:creationId xmlns:a16="http://schemas.microsoft.com/office/drawing/2014/main" id="{7A5C8E80-24F8-4C18-88F6-EAECA2E827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D6B738-407D-441A-87C5-420E8E6DE7BD}"/>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4192270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DECFD-FDC7-44E1-95B5-FE5C0102D8A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793C9B-98F0-4BF3-A5C3-1B75FEF137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C5CDF1E-9266-46C4-905B-F6CC827797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EF32198-A254-43A9-B569-A93D996A4772}"/>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6" name="Footer Placeholder 5">
            <a:extLst>
              <a:ext uri="{FF2B5EF4-FFF2-40B4-BE49-F238E27FC236}">
                <a16:creationId xmlns:a16="http://schemas.microsoft.com/office/drawing/2014/main" id="{3412138A-A756-44C0-A0DB-87AE6E6DAA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E8A7C2-847E-40D3-B04E-32439535C850}"/>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3111220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7FA8A-0CD9-48FF-9027-40760DCAC0B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F2DEE3D-8A18-47AF-AAB1-AAB5D440DD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FF8A61-4C00-4877-A317-20DFB9EEA1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7FADB71-E824-4884-9AEB-57BBAE2EA9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B5A6C69-1EF9-4D34-AD8F-967B271126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5F6AB5-CC6E-4131-8BC7-9DC9DDC38C6C}"/>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8" name="Footer Placeholder 7">
            <a:extLst>
              <a:ext uri="{FF2B5EF4-FFF2-40B4-BE49-F238E27FC236}">
                <a16:creationId xmlns:a16="http://schemas.microsoft.com/office/drawing/2014/main" id="{32D872AE-07DC-42A5-BBAE-0B9FD5BEEC1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786BFD0-E4C2-4B18-96F6-1446C713F688}"/>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2327211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09316-6C37-4071-9067-67C17207924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9466E6A-AF4F-4A11-B3FD-0F4D4A49B8FC}"/>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4" name="Footer Placeholder 3">
            <a:extLst>
              <a:ext uri="{FF2B5EF4-FFF2-40B4-BE49-F238E27FC236}">
                <a16:creationId xmlns:a16="http://schemas.microsoft.com/office/drawing/2014/main" id="{B6162BA5-952D-43BB-8ED5-5CCF85A1A60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F4E6156-4342-4651-A1D0-680E179B69C6}"/>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4114760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86AE82-4C16-4A7F-B923-217462068AD4}"/>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3" name="Footer Placeholder 2">
            <a:extLst>
              <a:ext uri="{FF2B5EF4-FFF2-40B4-BE49-F238E27FC236}">
                <a16:creationId xmlns:a16="http://schemas.microsoft.com/office/drawing/2014/main" id="{91DE28F4-7188-4138-BCD6-5C3A6BA36AD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D829FF1-EFE6-4E1B-9BCC-A58D79E6C58F}"/>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759298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80DFF-CAC2-40A5-BEEB-9E0D1D12E8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4B1857F-B885-4E36-BED8-4A44F73EC6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58FA30D-E01F-4FA6-B482-54430CD9E8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10A349-AEB5-4252-84F8-B2FFC0ECAC32}"/>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6" name="Footer Placeholder 5">
            <a:extLst>
              <a:ext uri="{FF2B5EF4-FFF2-40B4-BE49-F238E27FC236}">
                <a16:creationId xmlns:a16="http://schemas.microsoft.com/office/drawing/2014/main" id="{60E7FDFF-2897-48B1-AAA6-36EC56C113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2D36D9-ED3B-4F43-A724-55CCF8A89B38}"/>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950615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354AA-464A-4E99-8DBB-22D203D3D5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E2A4EFF-9E9E-49AF-9C28-2A6FD41355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2BE6815-B865-4E2E-9CBF-060DD02755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763DDC-FEA1-4115-B7F6-7E20F6110986}"/>
              </a:ext>
            </a:extLst>
          </p:cNvPr>
          <p:cNvSpPr>
            <a:spLocks noGrp="1"/>
          </p:cNvSpPr>
          <p:nvPr>
            <p:ph type="dt" sz="half" idx="10"/>
          </p:nvPr>
        </p:nvSpPr>
        <p:spPr/>
        <p:txBody>
          <a:bodyPr/>
          <a:lstStyle/>
          <a:p>
            <a:fld id="{EA2B425D-73BB-4DD0-AEF2-56984220A931}" type="datetimeFigureOut">
              <a:rPr lang="en-GB" smtClean="0"/>
              <a:t>28/04/2021</a:t>
            </a:fld>
            <a:endParaRPr lang="en-GB"/>
          </a:p>
        </p:txBody>
      </p:sp>
      <p:sp>
        <p:nvSpPr>
          <p:cNvPr id="6" name="Footer Placeholder 5">
            <a:extLst>
              <a:ext uri="{FF2B5EF4-FFF2-40B4-BE49-F238E27FC236}">
                <a16:creationId xmlns:a16="http://schemas.microsoft.com/office/drawing/2014/main" id="{1E7D128A-EAC2-4566-BA69-E45172DB8E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9EA522-B338-4DF9-B84E-927ED64A2362}"/>
              </a:ext>
            </a:extLst>
          </p:cNvPr>
          <p:cNvSpPr>
            <a:spLocks noGrp="1"/>
          </p:cNvSpPr>
          <p:nvPr>
            <p:ph type="sldNum" sz="quarter" idx="12"/>
          </p:nvPr>
        </p:nvSpPr>
        <p:spPr/>
        <p:txBody>
          <a:bodyPr/>
          <a:lstStyle/>
          <a:p>
            <a:fld id="{10A5CB4C-1D95-4442-84C3-00BAE332FCBE}" type="slidenum">
              <a:rPr lang="en-GB" smtClean="0"/>
              <a:t>‹#›</a:t>
            </a:fld>
            <a:endParaRPr lang="en-GB"/>
          </a:p>
        </p:txBody>
      </p:sp>
    </p:spTree>
    <p:extLst>
      <p:ext uri="{BB962C8B-B14F-4D97-AF65-F5344CB8AC3E}">
        <p14:creationId xmlns:p14="http://schemas.microsoft.com/office/powerpoint/2010/main" val="1346310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70C0"/>
            </a:gs>
            <a:gs pos="70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439BAB-7936-4D9E-A501-6F6DF1549E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667F1A5-CCE4-45C9-AB32-469B7E6B8A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ABB294-B9EE-4D8A-BE7B-CE2436BABF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B425D-73BB-4DD0-AEF2-56984220A931}" type="datetimeFigureOut">
              <a:rPr lang="en-GB" smtClean="0"/>
              <a:t>28/04/2021</a:t>
            </a:fld>
            <a:endParaRPr lang="en-GB"/>
          </a:p>
        </p:txBody>
      </p:sp>
      <p:sp>
        <p:nvSpPr>
          <p:cNvPr id="5" name="Footer Placeholder 4">
            <a:extLst>
              <a:ext uri="{FF2B5EF4-FFF2-40B4-BE49-F238E27FC236}">
                <a16:creationId xmlns:a16="http://schemas.microsoft.com/office/drawing/2014/main" id="{E9E6CD25-28CA-406E-9D5D-5EB2B27409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9178F9E-D81B-4664-BC0D-1785EFC78A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A5CB4C-1D95-4442-84C3-00BAE332FCBE}" type="slidenum">
              <a:rPr lang="en-GB" smtClean="0"/>
              <a:t>‹#›</a:t>
            </a:fld>
            <a:endParaRPr lang="en-GB"/>
          </a:p>
        </p:txBody>
      </p:sp>
    </p:spTree>
    <p:extLst>
      <p:ext uri="{BB962C8B-B14F-4D97-AF65-F5344CB8AC3E}">
        <p14:creationId xmlns:p14="http://schemas.microsoft.com/office/powerpoint/2010/main" val="354244650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mailto:youth@ssvpscotland.com" TargetMode="Externa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cid:image001.jpg@01D6334B.21829CA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45B56-9ECE-48CD-A48A-89404A968A8A}"/>
              </a:ext>
            </a:extLst>
          </p:cNvPr>
          <p:cNvSpPr>
            <a:spLocks noGrp="1"/>
          </p:cNvSpPr>
          <p:nvPr>
            <p:ph type="ctrTitle"/>
          </p:nvPr>
        </p:nvSpPr>
        <p:spPr>
          <a:xfrm>
            <a:off x="1524000" y="3173325"/>
            <a:ext cx="8421858" cy="3066253"/>
          </a:xfrm>
        </p:spPr>
        <p:txBody>
          <a:bodyPr>
            <a:normAutofit fontScale="90000"/>
          </a:bodyPr>
          <a:lstStyle/>
          <a:p>
            <a:pPr algn="ctr"/>
            <a:r>
              <a:rPr lang="en-US" dirty="0"/>
              <a:t>The Life of </a:t>
            </a:r>
            <a:br>
              <a:rPr lang="en-US" dirty="0"/>
            </a:br>
            <a:r>
              <a:rPr lang="en-US" dirty="0"/>
              <a:t>St Louise de Marillac</a:t>
            </a:r>
            <a:br>
              <a:rPr lang="en-US" dirty="0"/>
            </a:br>
            <a:r>
              <a:rPr lang="en-US" dirty="0"/>
              <a:t>Feast Day 9</a:t>
            </a:r>
            <a:r>
              <a:rPr lang="en-US" baseline="30000" dirty="0"/>
              <a:t>th</a:t>
            </a:r>
            <a:r>
              <a:rPr lang="en-US" dirty="0"/>
              <a:t> May</a:t>
            </a:r>
            <a:br>
              <a:rPr lang="en-US" dirty="0"/>
            </a:br>
            <a:endParaRPr lang="en-GB" dirty="0"/>
          </a:p>
        </p:txBody>
      </p:sp>
      <p:sp>
        <p:nvSpPr>
          <p:cNvPr id="3" name="Subtitle 2">
            <a:extLst>
              <a:ext uri="{FF2B5EF4-FFF2-40B4-BE49-F238E27FC236}">
                <a16:creationId xmlns:a16="http://schemas.microsoft.com/office/drawing/2014/main" id="{0687DA46-077B-40B1-AE9A-296635A145ED}"/>
              </a:ext>
            </a:extLst>
          </p:cNvPr>
          <p:cNvSpPr>
            <a:spLocks noGrp="1"/>
          </p:cNvSpPr>
          <p:nvPr>
            <p:ph type="subTitle" idx="1"/>
          </p:nvPr>
        </p:nvSpPr>
        <p:spPr>
          <a:xfrm>
            <a:off x="1258956" y="5471828"/>
            <a:ext cx="9144000" cy="930119"/>
          </a:xfrm>
        </p:spPr>
        <p:txBody>
          <a:bodyPr>
            <a:normAutofit/>
          </a:bodyPr>
          <a:lstStyle/>
          <a:p>
            <a:pPr algn="ctr"/>
            <a:r>
              <a:rPr lang="en-US" sz="4400" dirty="0">
                <a:solidFill>
                  <a:srgbClr val="0070C0"/>
                </a:solidFill>
              </a:rPr>
              <a:t>Mini Vinnies </a:t>
            </a:r>
            <a:endParaRPr lang="en-GB" sz="4400" dirty="0">
              <a:solidFill>
                <a:srgbClr val="0070C0"/>
              </a:solidFill>
            </a:endParaRPr>
          </a:p>
        </p:txBody>
      </p:sp>
      <p:pic>
        <p:nvPicPr>
          <p:cNvPr id="5" name="Picture 4">
            <a:extLst>
              <a:ext uri="{FF2B5EF4-FFF2-40B4-BE49-F238E27FC236}">
                <a16:creationId xmlns:a16="http://schemas.microsoft.com/office/drawing/2014/main" id="{B265B1F2-E237-4485-A0E8-78FC2DEC65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9259" y="681837"/>
            <a:ext cx="2043394" cy="2376306"/>
          </a:xfrm>
          <a:prstGeom prst="rect">
            <a:avLst/>
          </a:prstGeom>
        </p:spPr>
      </p:pic>
      <p:pic>
        <p:nvPicPr>
          <p:cNvPr id="9" name="Picture 8" descr="A picture containing logo&#10;&#10;Description automatically generated">
            <a:extLst>
              <a:ext uri="{FF2B5EF4-FFF2-40B4-BE49-F238E27FC236}">
                <a16:creationId xmlns:a16="http://schemas.microsoft.com/office/drawing/2014/main" id="{8792C7B6-15FB-4D06-8750-3CA59167B5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80" y="4378532"/>
            <a:ext cx="2611796" cy="3722092"/>
          </a:xfrm>
          <a:prstGeom prst="rect">
            <a:avLst/>
          </a:prstGeom>
        </p:spPr>
      </p:pic>
      <p:pic>
        <p:nvPicPr>
          <p:cNvPr id="6" name="Picture 5" descr="Logo&#10;&#10;Description automatically generated">
            <a:extLst>
              <a:ext uri="{FF2B5EF4-FFF2-40B4-BE49-F238E27FC236}">
                <a16:creationId xmlns:a16="http://schemas.microsoft.com/office/drawing/2014/main" id="{81176E88-16C2-46F1-BC08-653F8D16D8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63217" y="4909625"/>
            <a:ext cx="1897558" cy="1897558"/>
          </a:xfrm>
          <a:prstGeom prst="rect">
            <a:avLst/>
          </a:prstGeom>
        </p:spPr>
      </p:pic>
    </p:spTree>
    <p:extLst>
      <p:ext uri="{BB962C8B-B14F-4D97-AF65-F5344CB8AC3E}">
        <p14:creationId xmlns:p14="http://schemas.microsoft.com/office/powerpoint/2010/main" val="587656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7F818-BABA-4171-BD8C-6F1B343CD1AB}"/>
              </a:ext>
            </a:extLst>
          </p:cNvPr>
          <p:cNvSpPr>
            <a:spLocks noGrp="1"/>
          </p:cNvSpPr>
          <p:nvPr>
            <p:ph type="title"/>
          </p:nvPr>
        </p:nvSpPr>
        <p:spPr/>
        <p:txBody>
          <a:bodyPr/>
          <a:lstStyle/>
          <a:p>
            <a:r>
              <a:rPr lang="en-US" b="1" dirty="0">
                <a:solidFill>
                  <a:srgbClr val="002060"/>
                </a:solidFill>
              </a:rPr>
              <a:t>Early life</a:t>
            </a:r>
            <a:endParaRPr lang="en-GB" b="1" dirty="0">
              <a:solidFill>
                <a:srgbClr val="002060"/>
              </a:solidFill>
            </a:endParaRPr>
          </a:p>
        </p:txBody>
      </p:sp>
      <p:sp>
        <p:nvSpPr>
          <p:cNvPr id="3" name="Content Placeholder 2">
            <a:extLst>
              <a:ext uri="{FF2B5EF4-FFF2-40B4-BE49-F238E27FC236}">
                <a16:creationId xmlns:a16="http://schemas.microsoft.com/office/drawing/2014/main" id="{BA00523C-B94F-4136-B4E0-AD693D1E7EEB}"/>
              </a:ext>
            </a:extLst>
          </p:cNvPr>
          <p:cNvSpPr>
            <a:spLocks noGrp="1"/>
          </p:cNvSpPr>
          <p:nvPr>
            <p:ph idx="1"/>
          </p:nvPr>
        </p:nvSpPr>
        <p:spPr>
          <a:xfrm>
            <a:off x="627229" y="2327368"/>
            <a:ext cx="9816862" cy="2671555"/>
          </a:xfrm>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Louise had a difficult childhood. Her Mum died when she was very young and her Dad got remarried. However, her new step mum did not accept her as part of the family and she was sent to boarding school as her Dad was quite wealthy.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She received a good education but was very lonely.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Her Dad died when she was 12 and she was sent to live with a local woman to learn about cooking and sewing. Louise loved to be busy and was always keen to help others.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5" name="Picture 4">
            <a:extLst>
              <a:ext uri="{FF2B5EF4-FFF2-40B4-BE49-F238E27FC236}">
                <a16:creationId xmlns:a16="http://schemas.microsoft.com/office/drawing/2014/main" id="{9BB84A40-3FC9-4313-A3B8-D72767F10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680" y="4606407"/>
            <a:ext cx="3118008" cy="2078503"/>
          </a:xfrm>
          <a:prstGeom prst="rect">
            <a:avLst/>
          </a:prstGeom>
        </p:spPr>
      </p:pic>
    </p:spTree>
    <p:extLst>
      <p:ext uri="{BB962C8B-B14F-4D97-AF65-F5344CB8AC3E}">
        <p14:creationId xmlns:p14="http://schemas.microsoft.com/office/powerpoint/2010/main" val="4140582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4712E-F26C-4509-8824-31D7BE44E4FB}"/>
              </a:ext>
            </a:extLst>
          </p:cNvPr>
          <p:cNvSpPr>
            <a:spLocks noGrp="1"/>
          </p:cNvSpPr>
          <p:nvPr>
            <p:ph type="title"/>
          </p:nvPr>
        </p:nvSpPr>
        <p:spPr/>
        <p:txBody>
          <a:bodyPr/>
          <a:lstStyle/>
          <a:p>
            <a:r>
              <a:rPr lang="en-US" b="1" dirty="0">
                <a:solidFill>
                  <a:srgbClr val="002060"/>
                </a:solidFill>
              </a:rPr>
              <a:t>Planning the Future</a:t>
            </a:r>
            <a:endParaRPr lang="en-GB" b="1" dirty="0">
              <a:solidFill>
                <a:srgbClr val="002060"/>
              </a:solidFill>
            </a:endParaRPr>
          </a:p>
        </p:txBody>
      </p:sp>
      <p:sp>
        <p:nvSpPr>
          <p:cNvPr id="6" name="TextBox 5">
            <a:extLst>
              <a:ext uri="{FF2B5EF4-FFF2-40B4-BE49-F238E27FC236}">
                <a16:creationId xmlns:a16="http://schemas.microsoft.com/office/drawing/2014/main" id="{C75B782B-DE89-4349-A974-4D6118DBD3E4}"/>
              </a:ext>
            </a:extLst>
          </p:cNvPr>
          <p:cNvSpPr txBox="1"/>
          <p:nvPr/>
        </p:nvSpPr>
        <p:spPr>
          <a:xfrm>
            <a:off x="649356" y="2421821"/>
            <a:ext cx="10363200" cy="2358915"/>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She decided when she was 15 that she would like to join a convent and give her life to God. </a:t>
            </a:r>
            <a:r>
              <a:rPr lang="en-US" dirty="0">
                <a:latin typeface="Calibri" panose="020F0502020204030204" pitchFamily="34" charset="0"/>
                <a:ea typeface="Calibri" panose="020F0502020204030204" pitchFamily="34" charset="0"/>
                <a:cs typeface="Times New Roman" panose="02020603050405020304" pitchFamily="18" charset="0"/>
              </a:rPr>
              <a:t> She was very disappointed to be refused entry.</a:t>
            </a:r>
          </a:p>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 However, her Dad’s family did not agree with her joining a convent and decided instead that she should be married to someone in the Royal court. Even though this was not what she wanted, she was obedient and agreed.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Her husband was a good kind man who was a secretary to the Queen of France. They had a happy life together and had one son called Michel.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Graphic 7" descr="Family with girl outline">
            <a:extLst>
              <a:ext uri="{FF2B5EF4-FFF2-40B4-BE49-F238E27FC236}">
                <a16:creationId xmlns:a16="http://schemas.microsoft.com/office/drawing/2014/main" id="{E15EB609-7F2B-4EAE-9921-885F3896EE8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49319" y="4324103"/>
            <a:ext cx="2358915" cy="2358915"/>
          </a:xfrm>
          <a:prstGeom prst="rect">
            <a:avLst/>
          </a:prstGeom>
        </p:spPr>
      </p:pic>
    </p:spTree>
    <p:extLst>
      <p:ext uri="{BB962C8B-B14F-4D97-AF65-F5344CB8AC3E}">
        <p14:creationId xmlns:p14="http://schemas.microsoft.com/office/powerpoint/2010/main" val="3856119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A69BD-9BF7-440A-B85C-F04552C9E32E}"/>
              </a:ext>
            </a:extLst>
          </p:cNvPr>
          <p:cNvSpPr>
            <a:spLocks noGrp="1"/>
          </p:cNvSpPr>
          <p:nvPr>
            <p:ph type="title"/>
          </p:nvPr>
        </p:nvSpPr>
        <p:spPr/>
        <p:txBody>
          <a:bodyPr/>
          <a:lstStyle/>
          <a:p>
            <a:r>
              <a:rPr lang="en-US" b="1" dirty="0">
                <a:solidFill>
                  <a:srgbClr val="002060"/>
                </a:solidFill>
              </a:rPr>
              <a:t>Times of Change</a:t>
            </a:r>
            <a:endParaRPr lang="en-GB" b="1" dirty="0">
              <a:solidFill>
                <a:srgbClr val="002060"/>
              </a:solidFill>
            </a:endParaRPr>
          </a:p>
        </p:txBody>
      </p:sp>
      <p:sp>
        <p:nvSpPr>
          <p:cNvPr id="4" name="TextBox 3">
            <a:extLst>
              <a:ext uri="{FF2B5EF4-FFF2-40B4-BE49-F238E27FC236}">
                <a16:creationId xmlns:a16="http://schemas.microsoft.com/office/drawing/2014/main" id="{02506492-B53D-4A1E-8D52-FD8FA90E578A}"/>
              </a:ext>
            </a:extLst>
          </p:cNvPr>
          <p:cNvSpPr txBox="1"/>
          <p:nvPr/>
        </p:nvSpPr>
        <p:spPr>
          <a:xfrm>
            <a:off x="411684" y="2013462"/>
            <a:ext cx="6098344" cy="2655279"/>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was always a little regret at the back of Louise’s mind because she had been unable to serve God as a nun.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Pentecost, she was in church praying when she felt the Holy Spirit telling her not to worry because she would have time in her life to be a wife and mother and to still serve God.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Three years after this moment, her husband died, and she knew that this was her time to go and serve God.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picture containing bird, outdoor, standing, pigeon&#10;&#10;Description automatically generated">
            <a:extLst>
              <a:ext uri="{FF2B5EF4-FFF2-40B4-BE49-F238E27FC236}">
                <a16:creationId xmlns:a16="http://schemas.microsoft.com/office/drawing/2014/main" id="{974E513F-BAC7-4349-A9FC-69BA9F1DE4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4680" y="1690688"/>
            <a:ext cx="4951242" cy="3300828"/>
          </a:xfrm>
          <a:prstGeom prst="rect">
            <a:avLst/>
          </a:prstGeom>
        </p:spPr>
      </p:pic>
    </p:spTree>
    <p:extLst>
      <p:ext uri="{BB962C8B-B14F-4D97-AF65-F5344CB8AC3E}">
        <p14:creationId xmlns:p14="http://schemas.microsoft.com/office/powerpoint/2010/main" val="4132522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11CD1-3FA3-47F2-AFA8-0E09DABFF654}"/>
              </a:ext>
            </a:extLst>
          </p:cNvPr>
          <p:cNvSpPr>
            <a:spLocks noGrp="1"/>
          </p:cNvSpPr>
          <p:nvPr>
            <p:ph type="title"/>
          </p:nvPr>
        </p:nvSpPr>
        <p:spPr/>
        <p:txBody>
          <a:bodyPr/>
          <a:lstStyle/>
          <a:p>
            <a:r>
              <a:rPr lang="en-US" b="1" dirty="0">
                <a:solidFill>
                  <a:srgbClr val="002060"/>
                </a:solidFill>
              </a:rPr>
              <a:t>Serving God</a:t>
            </a:r>
            <a:endParaRPr lang="en-GB" b="1" dirty="0">
              <a:solidFill>
                <a:srgbClr val="002060"/>
              </a:solidFill>
            </a:endParaRPr>
          </a:p>
        </p:txBody>
      </p:sp>
      <p:sp>
        <p:nvSpPr>
          <p:cNvPr id="4" name="TextBox 3">
            <a:extLst>
              <a:ext uri="{FF2B5EF4-FFF2-40B4-BE49-F238E27FC236}">
                <a16:creationId xmlns:a16="http://schemas.microsoft.com/office/drawing/2014/main" id="{4CBAA666-5F8C-4F8B-97DC-151B81DFB5C3}"/>
              </a:ext>
            </a:extLst>
          </p:cNvPr>
          <p:cNvSpPr txBox="1"/>
          <p:nvPr/>
        </p:nvSpPr>
        <p:spPr>
          <a:xfrm>
            <a:off x="524223" y="2484271"/>
            <a:ext cx="6098344" cy="4427366"/>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Being a wealthy widow, she didn’t really know where to begin so she went to see Fr Vincent who offered to help her with her vocation. He is of course our patron St Vincent de Paul.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He and Louise were the same age and shared a vision of helping the poor in their own homes and on the streets of Paris. </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Louise became a nun however she would be the first nun not to be behind the walls of a convent, but out on the streets feeding the poor, building orphanages and caring for the sick and prisoners. The religious order she started along with Fr Vincent is still going strong today. They are called the Daughters of Charity and have 13,500 sisters all around the world.</a:t>
            </a:r>
            <a:endParaRPr lang="en-GB" dirty="0"/>
          </a:p>
        </p:txBody>
      </p:sp>
      <p:pic>
        <p:nvPicPr>
          <p:cNvPr id="6" name="Picture 5" descr="A painting of a family&#10;&#10;Description automatically generated with low confidence">
            <a:extLst>
              <a:ext uri="{FF2B5EF4-FFF2-40B4-BE49-F238E27FC236}">
                <a16:creationId xmlns:a16="http://schemas.microsoft.com/office/drawing/2014/main" id="{5E8D0359-842B-45E0-8C53-CDB11DACB2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0591" y="2420404"/>
            <a:ext cx="2973885" cy="4150367"/>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48909562-D19C-4A44-BC17-AE8B46A61F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8427" y="3561384"/>
            <a:ext cx="1733550" cy="1123950"/>
          </a:xfrm>
          <a:prstGeom prst="rect">
            <a:avLst/>
          </a:prstGeom>
        </p:spPr>
      </p:pic>
    </p:spTree>
    <p:extLst>
      <p:ext uri="{BB962C8B-B14F-4D97-AF65-F5344CB8AC3E}">
        <p14:creationId xmlns:p14="http://schemas.microsoft.com/office/powerpoint/2010/main" val="3102420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C890A-025B-426C-B6C8-9D3A18316E85}"/>
              </a:ext>
            </a:extLst>
          </p:cNvPr>
          <p:cNvSpPr>
            <a:spLocks noGrp="1"/>
          </p:cNvSpPr>
          <p:nvPr>
            <p:ph type="title"/>
          </p:nvPr>
        </p:nvSpPr>
        <p:spPr>
          <a:xfrm>
            <a:off x="838200" y="351873"/>
            <a:ext cx="10515600" cy="1325563"/>
          </a:xfrm>
        </p:spPr>
        <p:txBody>
          <a:bodyPr/>
          <a:lstStyle/>
          <a:p>
            <a:r>
              <a:rPr lang="en-US" dirty="0">
                <a:solidFill>
                  <a:srgbClr val="002060"/>
                </a:solidFill>
              </a:rPr>
              <a:t>What do you think?</a:t>
            </a:r>
            <a:endParaRPr lang="en-GB" dirty="0">
              <a:solidFill>
                <a:srgbClr val="002060"/>
              </a:solidFill>
            </a:endParaRPr>
          </a:p>
        </p:txBody>
      </p:sp>
      <p:sp>
        <p:nvSpPr>
          <p:cNvPr id="3" name="TextBox 2">
            <a:extLst>
              <a:ext uri="{FF2B5EF4-FFF2-40B4-BE49-F238E27FC236}">
                <a16:creationId xmlns:a16="http://schemas.microsoft.com/office/drawing/2014/main" id="{CA34EA43-1FCC-43B0-BF12-2FB5EBFC21BC}"/>
              </a:ext>
            </a:extLst>
          </p:cNvPr>
          <p:cNvSpPr txBox="1"/>
          <p:nvPr/>
        </p:nvSpPr>
        <p:spPr>
          <a:xfrm>
            <a:off x="543339" y="2468362"/>
            <a:ext cx="10654748" cy="923330"/>
          </a:xfrm>
          <a:prstGeom prst="rect">
            <a:avLst/>
          </a:prstGeom>
          <a:noFill/>
        </p:spPr>
        <p:txBody>
          <a:bodyPr wrap="square" rtlCol="0">
            <a:spAutoFit/>
          </a:bodyPr>
          <a:lstStyle/>
          <a:p>
            <a:pPr marL="342900" indent="-342900">
              <a:buAutoNum type="arabicPeriod"/>
            </a:pPr>
            <a:r>
              <a:rPr lang="en-US" dirty="0"/>
              <a:t>How do you think St Louise felt when she had to go to boarding school? Can you think of a time where you had to do something that you didn’t want to? What helped you through it?</a:t>
            </a:r>
          </a:p>
          <a:p>
            <a:pPr marL="342900" indent="-342900">
              <a:buAutoNum type="arabicPeriod"/>
            </a:pPr>
            <a:endParaRPr lang="en-GB" dirty="0"/>
          </a:p>
        </p:txBody>
      </p:sp>
      <p:sp>
        <p:nvSpPr>
          <p:cNvPr id="4" name="TextBox 3">
            <a:extLst>
              <a:ext uri="{FF2B5EF4-FFF2-40B4-BE49-F238E27FC236}">
                <a16:creationId xmlns:a16="http://schemas.microsoft.com/office/drawing/2014/main" id="{99145510-78DA-4B76-B2DB-49655E340465}"/>
              </a:ext>
            </a:extLst>
          </p:cNvPr>
          <p:cNvSpPr txBox="1"/>
          <p:nvPr/>
        </p:nvSpPr>
        <p:spPr>
          <a:xfrm>
            <a:off x="543339" y="3591339"/>
            <a:ext cx="10654748" cy="923330"/>
          </a:xfrm>
          <a:prstGeom prst="rect">
            <a:avLst/>
          </a:prstGeom>
          <a:noFill/>
        </p:spPr>
        <p:txBody>
          <a:bodyPr wrap="square" rtlCol="0">
            <a:spAutoFit/>
          </a:bodyPr>
          <a:lstStyle/>
          <a:p>
            <a:r>
              <a:rPr lang="en-US" dirty="0"/>
              <a:t>2. Louise felt called to serve God, but the time wasn’t right for her. She had to be patient. Can you think of a time where you’ve had to be patient? What were you waiting for and what did it feel like? </a:t>
            </a:r>
            <a:endParaRPr lang="en-GB" dirty="0"/>
          </a:p>
        </p:txBody>
      </p:sp>
      <p:sp>
        <p:nvSpPr>
          <p:cNvPr id="5" name="TextBox 4">
            <a:extLst>
              <a:ext uri="{FF2B5EF4-FFF2-40B4-BE49-F238E27FC236}">
                <a16:creationId xmlns:a16="http://schemas.microsoft.com/office/drawing/2014/main" id="{E544384A-4852-4616-9943-36ECED59156D}"/>
              </a:ext>
            </a:extLst>
          </p:cNvPr>
          <p:cNvSpPr txBox="1"/>
          <p:nvPr/>
        </p:nvSpPr>
        <p:spPr>
          <a:xfrm>
            <a:off x="543339" y="4929809"/>
            <a:ext cx="10548731" cy="923330"/>
          </a:xfrm>
          <a:prstGeom prst="rect">
            <a:avLst/>
          </a:prstGeom>
          <a:noFill/>
        </p:spPr>
        <p:txBody>
          <a:bodyPr wrap="square" rtlCol="0">
            <a:spAutoFit/>
          </a:bodyPr>
          <a:lstStyle/>
          <a:p>
            <a:r>
              <a:rPr lang="en-US" dirty="0"/>
              <a:t>3. Louise had two vocations: one as a wife and mother and one as a nun. This must have seemed impossible, but it was God’s plan for her. Write a prayer asking God to guide your future choices. </a:t>
            </a:r>
            <a:endParaRPr lang="en-GB" dirty="0"/>
          </a:p>
        </p:txBody>
      </p:sp>
    </p:spTree>
    <p:extLst>
      <p:ext uri="{BB962C8B-B14F-4D97-AF65-F5344CB8AC3E}">
        <p14:creationId xmlns:p14="http://schemas.microsoft.com/office/powerpoint/2010/main" val="763449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553A76-04BE-44EA-B776-1B95CF0E2746}"/>
              </a:ext>
            </a:extLst>
          </p:cNvPr>
          <p:cNvSpPr>
            <a:spLocks noGrp="1"/>
          </p:cNvSpPr>
          <p:nvPr>
            <p:ph type="title"/>
          </p:nvPr>
        </p:nvSpPr>
        <p:spPr/>
        <p:txBody>
          <a:bodyPr/>
          <a:lstStyle/>
          <a:p>
            <a:r>
              <a:rPr lang="en-US" dirty="0"/>
              <a:t>Resource Outcomes Record</a:t>
            </a:r>
            <a:endParaRPr lang="en-GB" dirty="0"/>
          </a:p>
        </p:txBody>
      </p:sp>
      <p:sp>
        <p:nvSpPr>
          <p:cNvPr id="4" name="TextBox 3">
            <a:extLst>
              <a:ext uri="{FF2B5EF4-FFF2-40B4-BE49-F238E27FC236}">
                <a16:creationId xmlns:a16="http://schemas.microsoft.com/office/drawing/2014/main" id="{16C3FBEA-AD12-4BFE-83A9-7D296F52C512}"/>
              </a:ext>
            </a:extLst>
          </p:cNvPr>
          <p:cNvSpPr txBox="1"/>
          <p:nvPr/>
        </p:nvSpPr>
        <p:spPr>
          <a:xfrm>
            <a:off x="464234" y="1690688"/>
            <a:ext cx="10515600" cy="923330"/>
          </a:xfrm>
          <a:prstGeom prst="rect">
            <a:avLst/>
          </a:prstGeom>
          <a:noFill/>
        </p:spPr>
        <p:txBody>
          <a:bodyPr wrap="square" rtlCol="0">
            <a:spAutoFit/>
          </a:bodyPr>
          <a:lstStyle/>
          <a:p>
            <a:r>
              <a:rPr lang="en-US" dirty="0"/>
              <a:t>LEARNING INTENTION</a:t>
            </a:r>
          </a:p>
          <a:p>
            <a:endParaRPr lang="en-US" dirty="0"/>
          </a:p>
          <a:p>
            <a:r>
              <a:rPr lang="en-US" dirty="0"/>
              <a:t>To find out who St Louise de Marillac was and how she was important to St Vincent de Paul.</a:t>
            </a:r>
            <a:endParaRPr lang="en-GB" dirty="0"/>
          </a:p>
        </p:txBody>
      </p:sp>
      <p:graphicFrame>
        <p:nvGraphicFramePr>
          <p:cNvPr id="5" name="Table 4">
            <a:extLst>
              <a:ext uri="{FF2B5EF4-FFF2-40B4-BE49-F238E27FC236}">
                <a16:creationId xmlns:a16="http://schemas.microsoft.com/office/drawing/2014/main" id="{3DB2D1E7-AA5C-413E-B950-4B631B6EE27D}"/>
              </a:ext>
            </a:extLst>
          </p:cNvPr>
          <p:cNvGraphicFramePr>
            <a:graphicFrameLocks noGrp="1"/>
          </p:cNvGraphicFramePr>
          <p:nvPr>
            <p:extLst>
              <p:ext uri="{D42A27DB-BD31-4B8C-83A1-F6EECF244321}">
                <p14:modId xmlns:p14="http://schemas.microsoft.com/office/powerpoint/2010/main" val="1705167442"/>
              </p:ext>
            </p:extLst>
          </p:nvPr>
        </p:nvGraphicFramePr>
        <p:xfrm>
          <a:off x="3967089" y="2965745"/>
          <a:ext cx="5081054" cy="1371091"/>
        </p:xfrm>
        <a:graphic>
          <a:graphicData uri="http://schemas.openxmlformats.org/drawingml/2006/table">
            <a:tbl>
              <a:tblPr firstRow="1" firstCol="1" bandRow="1">
                <a:tableStyleId>{5C22544A-7EE6-4342-B048-85BDC9FD1C3A}</a:tableStyleId>
              </a:tblPr>
              <a:tblGrid>
                <a:gridCol w="1014775">
                  <a:extLst>
                    <a:ext uri="{9D8B030D-6E8A-4147-A177-3AD203B41FA5}">
                      <a16:colId xmlns:a16="http://schemas.microsoft.com/office/drawing/2014/main" val="2191056479"/>
                    </a:ext>
                  </a:extLst>
                </a:gridCol>
                <a:gridCol w="3130455">
                  <a:extLst>
                    <a:ext uri="{9D8B030D-6E8A-4147-A177-3AD203B41FA5}">
                      <a16:colId xmlns:a16="http://schemas.microsoft.com/office/drawing/2014/main" val="3302500478"/>
                    </a:ext>
                  </a:extLst>
                </a:gridCol>
                <a:gridCol w="935824">
                  <a:extLst>
                    <a:ext uri="{9D8B030D-6E8A-4147-A177-3AD203B41FA5}">
                      <a16:colId xmlns:a16="http://schemas.microsoft.com/office/drawing/2014/main" val="901236864"/>
                    </a:ext>
                  </a:extLst>
                </a:gridCol>
              </a:tblGrid>
              <a:tr h="1371091">
                <a:tc>
                  <a:txBody>
                    <a:bodyPr/>
                    <a:lstStyle/>
                    <a:p>
                      <a:pPr>
                        <a:lnSpc>
                          <a:spcPct val="107000"/>
                        </a:lnSpc>
                        <a:spcAft>
                          <a:spcPts val="800"/>
                        </a:spcAft>
                      </a:pPr>
                      <a:r>
                        <a:rPr lang="en-GB" sz="1800" dirty="0">
                          <a:solidFill>
                            <a:schemeClr val="tx1"/>
                          </a:solidFill>
                          <a:effectLst/>
                        </a:rPr>
                        <a:t>Hours of God</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dirty="0">
                          <a:solidFill>
                            <a:schemeClr val="tx1"/>
                          </a:solidFill>
                          <a:effectLst/>
                        </a:rPr>
                        <a:t>I know that the Holy Spirit strengthens my faith and </a:t>
                      </a:r>
                      <a:br>
                        <a:rPr lang="en-GB" sz="1400" dirty="0">
                          <a:solidFill>
                            <a:schemeClr val="tx1"/>
                          </a:solidFill>
                          <a:effectLst/>
                        </a:rPr>
                      </a:br>
                      <a:r>
                        <a:rPr lang="en-GB" sz="1400" dirty="0">
                          <a:solidFill>
                            <a:schemeClr val="tx1"/>
                          </a:solidFill>
                          <a:effectLst/>
                        </a:rPr>
                        <a:t>the faith of the saints and I have reflected on how the stories of the Saints can inspire me to live a more Christian life.</a:t>
                      </a: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dirty="0">
                          <a:solidFill>
                            <a:schemeClr val="tx1"/>
                          </a:solidFill>
                          <a:effectLst/>
                        </a:rPr>
                        <a:t>RERC 2-19a</a:t>
                      </a: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3535191"/>
                  </a:ext>
                </a:extLst>
              </a:tr>
            </a:tbl>
          </a:graphicData>
        </a:graphic>
      </p:graphicFrame>
      <p:graphicFrame>
        <p:nvGraphicFramePr>
          <p:cNvPr id="6" name="Table 5">
            <a:extLst>
              <a:ext uri="{FF2B5EF4-FFF2-40B4-BE49-F238E27FC236}">
                <a16:creationId xmlns:a16="http://schemas.microsoft.com/office/drawing/2014/main" id="{AB6BBD03-BC29-4D1F-8016-4388DC25B3EE}"/>
              </a:ext>
            </a:extLst>
          </p:cNvPr>
          <p:cNvGraphicFramePr>
            <a:graphicFrameLocks noGrp="1"/>
          </p:cNvGraphicFramePr>
          <p:nvPr>
            <p:extLst>
              <p:ext uri="{D42A27DB-BD31-4B8C-83A1-F6EECF244321}">
                <p14:modId xmlns:p14="http://schemas.microsoft.com/office/powerpoint/2010/main" val="3880747037"/>
              </p:ext>
            </p:extLst>
          </p:nvPr>
        </p:nvGraphicFramePr>
        <p:xfrm>
          <a:off x="3967090" y="4336836"/>
          <a:ext cx="5081054" cy="1909219"/>
        </p:xfrm>
        <a:graphic>
          <a:graphicData uri="http://schemas.openxmlformats.org/drawingml/2006/table">
            <a:tbl>
              <a:tblPr firstRow="1" firstCol="1" bandRow="1">
                <a:tableStyleId>{5C22544A-7EE6-4342-B048-85BDC9FD1C3A}</a:tableStyleId>
              </a:tblPr>
              <a:tblGrid>
                <a:gridCol w="1014776">
                  <a:extLst>
                    <a:ext uri="{9D8B030D-6E8A-4147-A177-3AD203B41FA5}">
                      <a16:colId xmlns:a16="http://schemas.microsoft.com/office/drawing/2014/main" val="3401304390"/>
                    </a:ext>
                  </a:extLst>
                </a:gridCol>
                <a:gridCol w="3130454">
                  <a:extLst>
                    <a:ext uri="{9D8B030D-6E8A-4147-A177-3AD203B41FA5}">
                      <a16:colId xmlns:a16="http://schemas.microsoft.com/office/drawing/2014/main" val="246984434"/>
                    </a:ext>
                  </a:extLst>
                </a:gridCol>
                <a:gridCol w="935824">
                  <a:extLst>
                    <a:ext uri="{9D8B030D-6E8A-4147-A177-3AD203B41FA5}">
                      <a16:colId xmlns:a16="http://schemas.microsoft.com/office/drawing/2014/main" val="3216588839"/>
                    </a:ext>
                  </a:extLst>
                </a:gridCol>
              </a:tblGrid>
              <a:tr h="1909219">
                <a:tc>
                  <a:txBody>
                    <a:bodyPr/>
                    <a:lstStyle/>
                    <a:p>
                      <a:pPr>
                        <a:lnSpc>
                          <a:spcPct val="107000"/>
                        </a:lnSpc>
                        <a:spcAft>
                          <a:spcPts val="800"/>
                        </a:spcAft>
                      </a:pPr>
                      <a:r>
                        <a:rPr lang="en-US" sz="1800" dirty="0">
                          <a:solidFill>
                            <a:schemeClr val="tx1"/>
                          </a:solidFill>
                          <a:effectLst/>
                        </a:rPr>
                        <a:t>Reign of God</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dirty="0">
                          <a:solidFill>
                            <a:schemeClr val="tx1"/>
                          </a:solidFill>
                          <a:effectLst/>
                        </a:rPr>
                        <a:t>Have considered ways in which the Catholic Christian community works together to show care for the world and for the needs of all people. I have reflected on the implications of this for my life and that of others.</a:t>
                      </a:r>
                    </a:p>
                    <a:p>
                      <a:pPr>
                        <a:lnSpc>
                          <a:spcPct val="107000"/>
                        </a:lnSpc>
                        <a:spcAft>
                          <a:spcPts val="800"/>
                        </a:spcAft>
                      </a:pPr>
                      <a:r>
                        <a:rPr lang="en-US"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dirty="0">
                          <a:solidFill>
                            <a:schemeClr val="tx1"/>
                          </a:solidFill>
                          <a:effectLst/>
                        </a:rPr>
                        <a:t>RERC 2-24a</a:t>
                      </a: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7435776"/>
                  </a:ext>
                </a:extLst>
              </a:tr>
            </a:tbl>
          </a:graphicData>
        </a:graphic>
      </p:graphicFrame>
    </p:spTree>
    <p:extLst>
      <p:ext uri="{BB962C8B-B14F-4D97-AF65-F5344CB8AC3E}">
        <p14:creationId xmlns:p14="http://schemas.microsoft.com/office/powerpoint/2010/main" val="3692861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5B5196-62CC-4C1F-9DBD-587CA67A18F5}"/>
              </a:ext>
            </a:extLst>
          </p:cNvPr>
          <p:cNvSpPr txBox="1"/>
          <p:nvPr/>
        </p:nvSpPr>
        <p:spPr>
          <a:xfrm>
            <a:off x="3605945" y="1377467"/>
            <a:ext cx="4870938" cy="1938992"/>
          </a:xfrm>
          <a:prstGeom prst="rect">
            <a:avLst/>
          </a:prstGeom>
          <a:noFill/>
        </p:spPr>
        <p:txBody>
          <a:bodyPr wrap="square">
            <a:spAutoFit/>
          </a:bodyPr>
          <a:lstStyle/>
          <a:p>
            <a:r>
              <a:rPr lang="en-US" sz="2400" dirty="0">
                <a:latin typeface="Arial" panose="020B0604020202020204" pitchFamily="34" charset="0"/>
                <a:cs typeface="Arial" panose="020B0604020202020204" pitchFamily="34" charset="0"/>
              </a:rPr>
              <a:t>Produced by Pauline Bonnar</a:t>
            </a:r>
          </a:p>
          <a:p>
            <a:r>
              <a:rPr lang="en-US" sz="2400" dirty="0">
                <a:latin typeface="Arial" panose="020B0604020202020204" pitchFamily="34" charset="0"/>
                <a:cs typeface="Arial" panose="020B0604020202020204" pitchFamily="34" charset="0"/>
              </a:rPr>
              <a:t>SSVP Youth Co-ordinator</a:t>
            </a:r>
          </a:p>
          <a:p>
            <a:r>
              <a:rPr lang="en-US" sz="2400" dirty="0">
                <a:latin typeface="Arial" panose="020B0604020202020204" pitchFamily="34" charset="0"/>
                <a:cs typeface="Arial" panose="020B0604020202020204" pitchFamily="34" charset="0"/>
              </a:rPr>
              <a:t>Email: </a:t>
            </a:r>
            <a:r>
              <a:rPr lang="en-US" sz="2400" dirty="0">
                <a:latin typeface="Arial" panose="020B0604020202020204" pitchFamily="34" charset="0"/>
                <a:cs typeface="Arial" panose="020B0604020202020204" pitchFamily="34" charset="0"/>
                <a:hlinkClick r:id="rId2"/>
              </a:rPr>
              <a:t>youth@ssvpscotland.com</a:t>
            </a: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Facebook: youthssvpscotland</a:t>
            </a:r>
          </a:p>
          <a:p>
            <a:r>
              <a:rPr lang="en-US" sz="2400" dirty="0">
                <a:latin typeface="Arial" panose="020B0604020202020204" pitchFamily="34" charset="0"/>
                <a:cs typeface="Arial" panose="020B0604020202020204" pitchFamily="34" charset="0"/>
              </a:rPr>
              <a:t>Twitter: @youthSSVP</a:t>
            </a:r>
            <a:endParaRPr lang="en-GB" sz="24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E754A8D6-72DC-4FC1-B30A-1331E4B44989}"/>
              </a:ext>
            </a:extLst>
          </p:cNvPr>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379176" y="5324548"/>
            <a:ext cx="5324475" cy="1076325"/>
          </a:xfrm>
          <a:prstGeom prst="rect">
            <a:avLst/>
          </a:prstGeom>
          <a:noFill/>
          <a:ln>
            <a:noFill/>
          </a:ln>
        </p:spPr>
      </p:pic>
      <p:pic>
        <p:nvPicPr>
          <p:cNvPr id="6" name="Picture 5" descr="A picture containing logo&#10;&#10;Description automatically generated">
            <a:extLst>
              <a:ext uri="{FF2B5EF4-FFF2-40B4-BE49-F238E27FC236}">
                <a16:creationId xmlns:a16="http://schemas.microsoft.com/office/drawing/2014/main" id="{F681B861-1CE9-421C-B7C5-67F3E0D02C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580" y="4378532"/>
            <a:ext cx="2404402" cy="3457173"/>
          </a:xfrm>
          <a:prstGeom prst="rect">
            <a:avLst/>
          </a:prstGeom>
        </p:spPr>
      </p:pic>
      <p:pic>
        <p:nvPicPr>
          <p:cNvPr id="7" name="Picture 6" descr="Logo&#10;&#10;Description automatically generated">
            <a:extLst>
              <a:ext uri="{FF2B5EF4-FFF2-40B4-BE49-F238E27FC236}">
                <a16:creationId xmlns:a16="http://schemas.microsoft.com/office/drawing/2014/main" id="{69285DAF-CC8F-4546-890B-2F69A7E14D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19488" y="4740813"/>
            <a:ext cx="1897558" cy="1897558"/>
          </a:xfrm>
          <a:prstGeom prst="rect">
            <a:avLst/>
          </a:prstGeom>
        </p:spPr>
      </p:pic>
    </p:spTree>
    <p:extLst>
      <p:ext uri="{BB962C8B-B14F-4D97-AF65-F5344CB8AC3E}">
        <p14:creationId xmlns:p14="http://schemas.microsoft.com/office/powerpoint/2010/main" val="38526938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9C2DC0382B5C84B9209D0152C50574F" ma:contentTypeVersion="10" ma:contentTypeDescription="Create a new document." ma:contentTypeScope="" ma:versionID="e74b0c31f3b88252de1cffdc05435d00">
  <xsd:schema xmlns:xsd="http://www.w3.org/2001/XMLSchema" xmlns:xs="http://www.w3.org/2001/XMLSchema" xmlns:p="http://schemas.microsoft.com/office/2006/metadata/properties" xmlns:ns2="7017ae12-48f2-4039-b17e-bd0525e1a258" xmlns:ns3="989bdc53-f7ad-40b8-903d-0d38952ad43c" targetNamespace="http://schemas.microsoft.com/office/2006/metadata/properties" ma:root="true" ma:fieldsID="90248ee48287ecfe5d798e523f71b77a" ns2:_="" ns3:_="">
    <xsd:import namespace="7017ae12-48f2-4039-b17e-bd0525e1a258"/>
    <xsd:import namespace="989bdc53-f7ad-40b8-903d-0d38952ad43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17ae12-48f2-4039-b17e-bd0525e1a25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bdc53-f7ad-40b8-903d-0d38952ad43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24112E-E93C-4455-8D95-D64B4F7EB3F4}">
  <ds:schemaRefs>
    <ds:schemaRef ds:uri="http://schemas.microsoft.com/sharepoint/v3/contenttype/forms"/>
  </ds:schemaRefs>
</ds:datastoreItem>
</file>

<file path=customXml/itemProps2.xml><?xml version="1.0" encoding="utf-8"?>
<ds:datastoreItem xmlns:ds="http://schemas.openxmlformats.org/officeDocument/2006/customXml" ds:itemID="{C104E033-9BB7-4B35-A65D-538E547CCBF5}"/>
</file>

<file path=customXml/itemProps3.xml><?xml version="1.0" encoding="utf-8"?>
<ds:datastoreItem xmlns:ds="http://schemas.openxmlformats.org/officeDocument/2006/customXml" ds:itemID="{A0234AAF-5991-4790-A9B5-ED24B4555DB6}">
  <ds:schemaRefs>
    <ds:schemaRef ds:uri="7017ae12-48f2-4039-b17e-bd0525e1a258"/>
    <ds:schemaRef ds:uri="989bdc53-f7ad-40b8-903d-0d38952ad43c"/>
    <ds:schemaRef ds:uri="http://schemas.microsoft.com/office/2006/documentManagement/types"/>
    <ds:schemaRef ds:uri="http://purl.org/dc/dcmitype/"/>
    <ds:schemaRef ds:uri="http://purl.org/dc/terms/"/>
    <ds:schemaRef ds:uri="http://www.w3.org/XML/1998/namespace"/>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116</TotalTime>
  <Words>721</Words>
  <Application>Microsoft Office PowerPoint</Application>
  <PresentationFormat>Widescreen</PresentationFormat>
  <Paragraphs>39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The Life of  St Louise de Marillac Feast Day 9th May </vt:lpstr>
      <vt:lpstr>Early life</vt:lpstr>
      <vt:lpstr>Planning the Future</vt:lpstr>
      <vt:lpstr>Times of Change</vt:lpstr>
      <vt:lpstr>Serving God</vt:lpstr>
      <vt:lpstr>What do you think?</vt:lpstr>
      <vt:lpstr>Resource Outcomes Record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of St Louise de Marillac</dc:title>
  <dc:creator>Pauline Bonnar</dc:creator>
  <cp:lastModifiedBy>Pauline Bonnar</cp:lastModifiedBy>
  <cp:revision>19</cp:revision>
  <dcterms:created xsi:type="dcterms:W3CDTF">2021-04-21T14:42:45Z</dcterms:created>
  <dcterms:modified xsi:type="dcterms:W3CDTF">2021-04-28T11:11:25Z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0x01010059C2DC0382B5C84B9209D0152C50574F</vt:lpwstr>
  </property>
</Properties>
</file>